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6" r:id="rId2"/>
    <p:sldId id="287" r:id="rId3"/>
    <p:sldId id="288" r:id="rId4"/>
    <p:sldId id="289" r:id="rId5"/>
  </p:sldIdLst>
  <p:sldSz cx="10058400" cy="7772400"/>
  <p:notesSz cx="6858000" cy="9144000"/>
  <p:custDataLst>
    <p:tags r:id="rId7"/>
  </p:custDataLst>
  <p:defaultTextStyle>
    <a:defPPr>
      <a:defRPr lang="en-US"/>
    </a:defPPr>
    <a:lvl1pPr marL="0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2D2B"/>
    <a:srgbClr val="11454F"/>
    <a:srgbClr val="2FB6D1"/>
    <a:srgbClr val="0A5A56"/>
    <a:srgbClr val="063836"/>
    <a:srgbClr val="2BC5D5"/>
    <a:srgbClr val="33CCCC"/>
    <a:srgbClr val="17CBC2"/>
    <a:srgbClr val="12A29B"/>
    <a:srgbClr val="073F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82" autoAdjust="0"/>
  </p:normalViewPr>
  <p:slideViewPr>
    <p:cSldViewPr>
      <p:cViewPr varScale="1">
        <p:scale>
          <a:sx n="106" d="100"/>
          <a:sy n="106" d="100"/>
        </p:scale>
        <p:origin x="1380" y="78"/>
      </p:cViewPr>
      <p:guideLst>
        <p:guide orient="horz" pos="2448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8D08B4-5E8B-4AAF-B82F-7EB2BCAD0ACF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685800"/>
            <a:ext cx="4438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CAC245-B90E-40E6-B437-7856E15CE8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86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CAC245-B90E-40E6-B437-7856E15CE8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8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94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18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28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37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470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5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6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75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092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26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544" y="4994487"/>
            <a:ext cx="8549640" cy="1543685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4544" y="3294275"/>
            <a:ext cx="8549640" cy="1700212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94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1882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282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376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470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5647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56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0752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08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3020" y="1813560"/>
            <a:ext cx="4442460" cy="51294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16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739795"/>
            <a:ext cx="4444207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" y="2464859"/>
            <a:ext cx="4444207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28" y="1739795"/>
            <a:ext cx="4445953" cy="72506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412" indent="0">
              <a:buNone/>
              <a:defRPr sz="2200" b="1"/>
            </a:lvl2pPr>
            <a:lvl3pPr marL="1018824" indent="0">
              <a:buNone/>
              <a:defRPr sz="2000" b="1"/>
            </a:lvl3pPr>
            <a:lvl4pPr marL="1528237" indent="0">
              <a:buNone/>
              <a:defRPr sz="1800" b="1"/>
            </a:lvl4pPr>
            <a:lvl5pPr marL="2037649" indent="0">
              <a:buNone/>
              <a:defRPr sz="1800" b="1"/>
            </a:lvl5pPr>
            <a:lvl6pPr marL="2547061" indent="0">
              <a:buNone/>
              <a:defRPr sz="1800" b="1"/>
            </a:lvl6pPr>
            <a:lvl7pPr marL="3056473" indent="0">
              <a:buNone/>
              <a:defRPr sz="1800" b="1"/>
            </a:lvl7pPr>
            <a:lvl8pPr marL="3565886" indent="0">
              <a:buNone/>
              <a:defRPr sz="1800" b="1"/>
            </a:lvl8pPr>
            <a:lvl9pPr marL="4075298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28" y="2464859"/>
            <a:ext cx="4445953" cy="4478126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35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28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10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1" y="309457"/>
            <a:ext cx="3309144" cy="1316990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555" y="309457"/>
            <a:ext cx="5622925" cy="6633528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21" y="1626447"/>
            <a:ext cx="3309144" cy="5316538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49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517" y="5440680"/>
            <a:ext cx="6035040" cy="64230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517" y="694478"/>
            <a:ext cx="6035040" cy="4663440"/>
          </a:xfrm>
        </p:spPr>
        <p:txBody>
          <a:bodyPr/>
          <a:lstStyle>
            <a:lvl1pPr marL="0" indent="0">
              <a:buNone/>
              <a:defRPr sz="3600"/>
            </a:lvl1pPr>
            <a:lvl2pPr marL="509412" indent="0">
              <a:buNone/>
              <a:defRPr sz="3100"/>
            </a:lvl2pPr>
            <a:lvl3pPr marL="1018824" indent="0">
              <a:buNone/>
              <a:defRPr sz="2700"/>
            </a:lvl3pPr>
            <a:lvl4pPr marL="1528237" indent="0">
              <a:buNone/>
              <a:defRPr sz="2200"/>
            </a:lvl4pPr>
            <a:lvl5pPr marL="2037649" indent="0">
              <a:buNone/>
              <a:defRPr sz="2200"/>
            </a:lvl5pPr>
            <a:lvl6pPr marL="2547061" indent="0">
              <a:buNone/>
              <a:defRPr sz="2200"/>
            </a:lvl6pPr>
            <a:lvl7pPr marL="3056473" indent="0">
              <a:buNone/>
              <a:defRPr sz="2200"/>
            </a:lvl7pPr>
            <a:lvl8pPr marL="3565886" indent="0">
              <a:buNone/>
              <a:defRPr sz="2200"/>
            </a:lvl8pPr>
            <a:lvl9pPr marL="4075298" indent="0">
              <a:buNone/>
              <a:defRPr sz="2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517" y="6082983"/>
            <a:ext cx="6035040" cy="912177"/>
          </a:xfrm>
        </p:spPr>
        <p:txBody>
          <a:bodyPr/>
          <a:lstStyle>
            <a:lvl1pPr marL="0" indent="0">
              <a:buNone/>
              <a:defRPr sz="1600"/>
            </a:lvl1pPr>
            <a:lvl2pPr marL="509412" indent="0">
              <a:buNone/>
              <a:defRPr sz="1300"/>
            </a:lvl2pPr>
            <a:lvl3pPr marL="1018824" indent="0">
              <a:buNone/>
              <a:defRPr sz="1100"/>
            </a:lvl3pPr>
            <a:lvl4pPr marL="1528237" indent="0">
              <a:buNone/>
              <a:defRPr sz="1000"/>
            </a:lvl4pPr>
            <a:lvl5pPr marL="2037649" indent="0">
              <a:buNone/>
              <a:defRPr sz="1000"/>
            </a:lvl5pPr>
            <a:lvl6pPr marL="2547061" indent="0">
              <a:buNone/>
              <a:defRPr sz="1000"/>
            </a:lvl6pPr>
            <a:lvl7pPr marL="3056473" indent="0">
              <a:buNone/>
              <a:defRPr sz="1000"/>
            </a:lvl7pPr>
            <a:lvl8pPr marL="3565886" indent="0">
              <a:buNone/>
              <a:defRPr sz="1000"/>
            </a:lvl8pPr>
            <a:lvl9pPr marL="407529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3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92340" y="311257"/>
            <a:ext cx="2263140" cy="6631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311257"/>
            <a:ext cx="6621780" cy="6631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6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311256"/>
            <a:ext cx="9052560" cy="1295400"/>
          </a:xfrm>
          <a:prstGeom prst="rect">
            <a:avLst/>
          </a:prstGeom>
        </p:spPr>
        <p:txBody>
          <a:bodyPr vert="horz" lIns="101882" tIns="50941" rIns="101882" bIns="5094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1813560"/>
            <a:ext cx="9052560" cy="5129425"/>
          </a:xfrm>
          <a:prstGeom prst="rect">
            <a:avLst/>
          </a:prstGeom>
        </p:spPr>
        <p:txBody>
          <a:bodyPr vert="horz" lIns="101882" tIns="50941" rIns="101882" bIns="5094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ABEDE-2530-45D7-BF7E-9056B64B08D7}" type="datetimeFigureOut">
              <a:rPr lang="en-US" smtClean="0"/>
              <a:t>7/10/2017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36620" y="7203864"/>
            <a:ext cx="31851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08520" y="7203864"/>
            <a:ext cx="2346960" cy="413808"/>
          </a:xfrm>
          <a:prstGeom prst="rect">
            <a:avLst/>
          </a:prstGeom>
        </p:spPr>
        <p:txBody>
          <a:bodyPr vert="horz" lIns="101882" tIns="50941" rIns="101882" bIns="50941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9B70B-5B51-4237-BE1D-E97298B28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68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18824" rtl="0" eaLnBrk="1" latinLnBrk="0" hangingPunct="1">
        <a:spcBef>
          <a:spcPct val="0"/>
        </a:spcBef>
        <a:buNone/>
        <a:defRPr sz="49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2059" indent="-382059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27795" indent="-318383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73531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782943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92355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801767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311180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20592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004" indent="-254706" algn="l" defTabSz="1018824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412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824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8237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7649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7061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6473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5886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5298" algn="l" defTabSz="1018824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962400"/>
            <a:ext cx="1005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" y="172720"/>
            <a:ext cx="20497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820" y="172720"/>
            <a:ext cx="2049780" cy="34191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Project Overview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Category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: [i.e. ANNUAL]</a:t>
            </a:r>
          </a:p>
          <a:p>
            <a:endParaRPr lang="en-US" sz="105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Release Date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: [DATE]</a:t>
            </a:r>
            <a:endParaRPr lang="en-US" sz="105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5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: [NUMBER] minutes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: [i.e. CAPTIVATE]</a:t>
            </a:r>
          </a:p>
          <a:p>
            <a:endParaRPr lang="en-US" sz="105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Navigation Type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: [i.e. LINEAR]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50" u="sng" dirty="0">
                <a:latin typeface="Arial" panose="020B0604020202020204" pitchFamily="34" charset="0"/>
                <a:cs typeface="Arial" panose="020B0604020202020204" pitchFamily="34" charset="0"/>
              </a:rPr>
              <a:t>Stakeholders: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Designer: [NAME]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Developer: [NAME]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Subject matter expert: [NAME] 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ID reviewer: [NAME]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QA reviewer: [NAME]</a:t>
            </a:r>
          </a:p>
          <a:p>
            <a:pPr marL="114300" indent="-114300"/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Final sign-off: [NAME]</a:t>
            </a:r>
          </a:p>
          <a:p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20000" y="172720"/>
            <a:ext cx="22783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20000" y="172720"/>
            <a:ext cx="2278380" cy="170331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Project Notes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[YOUR TEXT]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i.e. Uses geolocation to identify user location.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i.e. Voice recording will be necessary.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" y="4038600"/>
            <a:ext cx="578358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3820" y="4038600"/>
            <a:ext cx="5783580" cy="182642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Assets </a:t>
            </a:r>
          </a:p>
          <a:p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063" indent="-119063"/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Location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[YOUR ASSET FOLDER LOCATION/NAMING CONVENTION]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Types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Images, Sounds, Videos, etc.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u="sng" dirty="0">
                <a:latin typeface="Arial" panose="020B0604020202020204" pitchFamily="34" charset="0"/>
                <a:cs typeface="Arial" panose="020B0604020202020204" pitchFamily="34" charset="0"/>
              </a:rPr>
              <a:t>Source(s)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Stock subscription, custom artistry, etc.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0" y="4038600"/>
            <a:ext cx="3954780" cy="34290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43600" y="4038600"/>
            <a:ext cx="3954780" cy="271897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Project Timeline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Storyboard Draft: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Develop in Platform: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ID Review:	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QA Review:	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Upload to LMS: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LMS QA Review: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Final Course Testing:	[DATE]	[STATUS]</a:t>
            </a:r>
          </a:p>
          <a:p>
            <a:pPr marL="228600" indent="-228600">
              <a:buAutoNum type="arabicPeriod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Companywide Release:	[DATE]	[STATUS]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172720"/>
            <a:ext cx="5181600" cy="3663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[YOUR COURSE NAME] </a:t>
            </a:r>
          </a:p>
          <a:p>
            <a:pPr algn="ctr"/>
            <a:endParaRPr lang="en-US" sz="4000" b="1" dirty="0">
              <a:solidFill>
                <a:schemeClr val="tx1"/>
              </a:solidFill>
            </a:endParaRPr>
          </a:p>
          <a:p>
            <a:r>
              <a:rPr lang="en-US" sz="2800" dirty="0">
                <a:solidFill>
                  <a:schemeClr val="tx1"/>
                </a:solidFill>
              </a:rPr>
              <a:t>Version: [#] </a:t>
            </a:r>
          </a:p>
          <a:p>
            <a:r>
              <a:rPr lang="en-US" sz="2800" dirty="0">
                <a:solidFill>
                  <a:schemeClr val="tx1"/>
                </a:solidFill>
              </a:rPr>
              <a:t>Last Revision: [DATE]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F40803-41FC-4653-8622-2CE223D12175}"/>
              </a:ext>
            </a:extLst>
          </p:cNvPr>
          <p:cNvSpPr/>
          <p:nvPr/>
        </p:nvSpPr>
        <p:spPr>
          <a:xfrm>
            <a:off x="83820" y="7458545"/>
            <a:ext cx="9974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Storyboard by Adam Beardslee: http://www.elearningprose.com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7429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962400"/>
            <a:ext cx="1005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" y="172720"/>
            <a:ext cx="18973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820" y="172720"/>
            <a:ext cx="1897380" cy="32268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Overview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Welcome screen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N/A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Next Slide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Button click 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Advanced Actions?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No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Buttons will be Image buttons that all match one another.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96200" y="172720"/>
            <a:ext cx="22021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96200" y="172720"/>
            <a:ext cx="2202180" cy="204186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Scenario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[Welcome screen that establishes what the course will cover, that it is a [YOUR COMPANY] production, and to provide the objectives for the course. 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Once a user is ready, clicking Start will begin the course.]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" y="4038600"/>
            <a:ext cx="57835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3820" y="4038600"/>
            <a:ext cx="5783580" cy="8569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Assets (Initial use only)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[ASSET1.png]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[ASSET2.png]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4038600"/>
            <a:ext cx="39547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43600" y="4038600"/>
            <a:ext cx="3954780" cy="8569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Scripting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[NARRATOR: “YOUR WELCOME VERBIAGE FOR YOUR COURSE.”]</a:t>
            </a:r>
          </a:p>
        </p:txBody>
      </p:sp>
      <p:sp>
        <p:nvSpPr>
          <p:cNvPr id="3" name="Rectangle 2"/>
          <p:cNvSpPr/>
          <p:nvPr/>
        </p:nvSpPr>
        <p:spPr>
          <a:xfrm>
            <a:off x="2133600" y="172720"/>
            <a:ext cx="5410200" cy="3663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133600" y="172720"/>
            <a:ext cx="5410200" cy="1274850"/>
          </a:xfrm>
          <a:prstGeom prst="rect">
            <a:avLst/>
          </a:prstGeom>
          <a:solidFill>
            <a:srgbClr val="052D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YOUR COMPANY NAME/LOGO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33600" y="1447800"/>
            <a:ext cx="5410200" cy="541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</a:rPr>
              <a:t>[YOUR COURSE NAME – YEAR]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62200" y="1905000"/>
            <a:ext cx="5181600" cy="1384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u="sng" dirty="0">
                <a:solidFill>
                  <a:schemeClr val="tx1"/>
                </a:solidFill>
              </a:rPr>
              <a:t>Objectives</a:t>
            </a:r>
            <a:r>
              <a:rPr lang="en-US" sz="1800" dirty="0">
                <a:solidFill>
                  <a:schemeClr val="tx1"/>
                </a:solidFill>
              </a:rPr>
              <a:t>:</a:t>
            </a:r>
          </a:p>
          <a:p>
            <a:r>
              <a:rPr lang="en-US" sz="1600" dirty="0">
                <a:solidFill>
                  <a:schemeClr val="tx1"/>
                </a:solidFill>
              </a:rPr>
              <a:t>By the end of this module, employees will be able to:</a:t>
            </a:r>
          </a:p>
          <a:p>
            <a:pPr marL="460375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[OBJECTIVE 1]</a:t>
            </a:r>
          </a:p>
          <a:p>
            <a:pPr marL="460375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[OBJECTIVE 2]</a:t>
            </a:r>
          </a:p>
          <a:p>
            <a:pPr marL="452438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[OBJECTIVE 3]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0" y="3429000"/>
            <a:ext cx="914400" cy="304800"/>
          </a:xfrm>
          <a:prstGeom prst="roundRect">
            <a:avLst/>
          </a:prstGeom>
          <a:solidFill>
            <a:srgbClr val="052D2B"/>
          </a:solidFill>
          <a:ln>
            <a:solidFill>
              <a:srgbClr val="052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Start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569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962400"/>
            <a:ext cx="1005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" y="172720"/>
            <a:ext cx="18973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820" y="172720"/>
            <a:ext cx="1821180" cy="40731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Overview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[TOPIC DEFINITION(S)]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Duration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N/A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Next Slide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[ON CLICK, AFTER ‘X’ SECONDS, ON SUCCESSFUL ANSWER, etc.]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Advanced Actions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 [YES;</a:t>
            </a: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GEOLOCATION – IF MICHIGAN, JUMP TO SLIDE ‘X’ FOR STATE-RELATED CONTENT.]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u="sng" dirty="0"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96200" y="172720"/>
            <a:ext cx="22021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96200" y="172720"/>
            <a:ext cx="2202180" cy="30575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Notes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[EXAMPLE: The upper box presents learners with a definition of YOUR TOPIC, along with a few examples. 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The background is of the sky, and users are asked to select a car they’d like to use during their training.  Once a car is selected, the car box disappears and the camera pans down revealing a bustling city with associated sounds, cars honking and moving along their way.]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3820" y="4038600"/>
            <a:ext cx="57835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3820" y="4038600"/>
            <a:ext cx="5783580" cy="687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Assets (Initial use only)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Cars_ColorChoice.PNG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4038600"/>
            <a:ext cx="39547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43600" y="4038600"/>
            <a:ext cx="3954780" cy="10262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Scripting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[NARRATOR: “ITEM 1 IS DEFINED AS…WHEN YOU’RE READY TO CONTINUE, PLEASE CLICK ON THE COLOR CAR YOU’D LIKE TO REPAIR DURING THIS MODULE.]</a:t>
            </a:r>
          </a:p>
        </p:txBody>
      </p:sp>
      <p:sp>
        <p:nvSpPr>
          <p:cNvPr id="9" name="Rectangle 8"/>
          <p:cNvSpPr/>
          <p:nvPr/>
        </p:nvSpPr>
        <p:spPr>
          <a:xfrm>
            <a:off x="2133600" y="172720"/>
            <a:ext cx="5410200" cy="3663554"/>
          </a:xfrm>
          <a:prstGeom prst="rect">
            <a:avLst/>
          </a:prstGeom>
          <a:gradFill flip="none" rotWithShape="1">
            <a:gsLst>
              <a:gs pos="0">
                <a:srgbClr val="052D2B"/>
              </a:gs>
              <a:gs pos="39000">
                <a:srgbClr val="0A5A56"/>
              </a:gs>
              <a:gs pos="99000">
                <a:srgbClr val="17CBC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86318" y="2616704"/>
            <a:ext cx="4764786" cy="111709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rgbClr val="0A5A5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Please choose a car to repair during this module.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99018" y="315068"/>
            <a:ext cx="4764786" cy="2159288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solidFill>
              <a:srgbClr val="0A5A5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200" u="sng" dirty="0">
                <a:solidFill>
                  <a:schemeClr val="tx1"/>
                </a:solidFill>
              </a:rPr>
              <a:t>[ITEM 1]</a:t>
            </a:r>
            <a:r>
              <a:rPr lang="en-US" sz="1200" dirty="0">
                <a:solidFill>
                  <a:schemeClr val="tx1"/>
                </a:solidFill>
              </a:rPr>
              <a:t> – </a:t>
            </a:r>
            <a:r>
              <a:rPr lang="en-US" sz="1200" u="sng" dirty="0">
                <a:solidFill>
                  <a:schemeClr val="tx1"/>
                </a:solidFill>
              </a:rPr>
              <a:t>[DEFINITION.]</a:t>
            </a:r>
          </a:p>
          <a:p>
            <a:endParaRPr lang="en-US" sz="1200" u="sng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[EXAMPLE 1]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[EXAMPLE 2]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[EXAMPLE 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9C56B8-4DEA-4F3F-83B0-5EDA840F7B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243" y="2902777"/>
            <a:ext cx="900038" cy="75482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95392BF-DE2C-4C5A-AEB1-64421933B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62" y="2905785"/>
            <a:ext cx="900038" cy="75482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43D85B40-6CE1-443E-917B-45528A9857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081" y="2877605"/>
            <a:ext cx="900038" cy="75482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DBA0C0E-721A-43A5-A057-3CC30A8905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78926"/>
            <a:ext cx="900038" cy="7548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69060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3962400"/>
            <a:ext cx="10058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83820" y="172720"/>
            <a:ext cx="18973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820" y="172720"/>
            <a:ext cx="1821180" cy="11954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Overview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696200" y="172720"/>
            <a:ext cx="2202180" cy="36635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96200" y="172720"/>
            <a:ext cx="2202180" cy="5183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Slide Notes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820" y="4038600"/>
            <a:ext cx="57835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3820" y="4038600"/>
            <a:ext cx="5783580" cy="68765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Assets (Initial use only)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0" y="4038600"/>
            <a:ext cx="3954780" cy="355921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943600" y="4038600"/>
            <a:ext cx="3954780" cy="51837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101882" tIns="50941" rIns="101882" bIns="50941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Scripting</a:t>
            </a:r>
          </a:p>
          <a:p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04F372-C52B-4731-8936-8EA73A52CE86}"/>
              </a:ext>
            </a:extLst>
          </p:cNvPr>
          <p:cNvSpPr/>
          <p:nvPr/>
        </p:nvSpPr>
        <p:spPr>
          <a:xfrm>
            <a:off x="2057400" y="172720"/>
            <a:ext cx="5562600" cy="3663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IF YOU WANT TO START FROM SCRATCH, THIS IS THE SLIDE FOR YOU!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</a:rPr>
              <a:t>ENJOY!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80830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PERSISTENCEDATA" val="MMPROD_UIPERSISTENCEDATA"/>
  <p:tag name="MMPROD_UIDATA" val="&lt;database version=&quot;11.0&quot;&gt;&lt;object type=&quot;1&quot; unique_id=&quot;10001&quot;&gt;&lt;object type=&quot;2&quot; unique_id=&quot;10002&quot;&gt;&lt;object type=&quot;3&quot; unique_id=&quot;10421&quot;&gt;&lt;property id=&quot;20148&quot; value=&quot;5&quot;/&gt;&lt;property id=&quot;20300&quot; value=&quot;Slide 1&quot;/&gt;&lt;property id=&quot;20307&quot; value=&quot;276&quot;/&gt;&lt;/object&gt;&lt;object type=&quot;3&quot; unique_id=&quot;10422&quot;&gt;&lt;property id=&quot;20148&quot; value=&quot;5&quot;/&gt;&lt;property id=&quot;20300&quot; value=&quot;Slide 6&quot;/&gt;&lt;property id=&quot;20307&quot; value=&quot;277&quot;/&gt;&lt;/object&gt;&lt;object type=&quot;3&quot; unique_id=&quot;10423&quot;&gt;&lt;property id=&quot;20148&quot; value=&quot;5&quot;/&gt;&lt;property id=&quot;20300&quot; value=&quot;Slide 8&quot;/&gt;&lt;property id=&quot;20307&quot; value=&quot;278&quot;/&gt;&lt;/object&gt;&lt;object type=&quot;3&quot; unique_id=&quot;10424&quot;&gt;&lt;property id=&quot;20148&quot; value=&quot;5&quot;/&gt;&lt;property id=&quot;20300&quot; value=&quot;Slide 10&quot;/&gt;&lt;property id=&quot;20307&quot; value=&quot;282&quot;/&gt;&lt;/object&gt;&lt;object type=&quot;3&quot; unique_id=&quot;10425&quot;&gt;&lt;property id=&quot;20148&quot; value=&quot;5&quot;/&gt;&lt;property id=&quot;20300&quot; value=&quot;Slide 12&quot;/&gt;&lt;property id=&quot;20307&quot; value=&quot;279&quot;/&gt;&lt;/object&gt;&lt;object type=&quot;3&quot; unique_id=&quot;10426&quot;&gt;&lt;property id=&quot;20148&quot; value=&quot;5&quot;/&gt;&lt;property id=&quot;20300&quot; value=&quot;Slide 14&quot;/&gt;&lt;property id=&quot;20307&quot; value=&quot;283&quot;/&gt;&lt;/object&gt;&lt;object type=&quot;3&quot; unique_id=&quot;10427&quot;&gt;&lt;property id=&quot;20148&quot; value=&quot;5&quot;/&gt;&lt;property id=&quot;20300&quot; value=&quot;Slide 20&quot;/&gt;&lt;property id=&quot;20307&quot; value=&quot;280&quot;/&gt;&lt;/object&gt;&lt;object type=&quot;3&quot; unique_id=&quot;10428&quot;&gt;&lt;property id=&quot;20148&quot; value=&quot;5&quot;/&gt;&lt;property id=&quot;20300&quot; value=&quot;Slide 32&quot;/&gt;&lt;property id=&quot;20307&quot; value=&quot;284&quot;/&gt;&lt;/object&gt;&lt;object type=&quot;3&quot; unique_id=&quot;10628&quot;&gt;&lt;property id=&quot;20148&quot; value=&quot;5&quot;/&gt;&lt;property id=&quot;20300&quot; value=&quot;Slide 2&quot;/&gt;&lt;property id=&quot;20307&quot; value=&quot;287&quot;/&gt;&lt;/object&gt;&lt;object type=&quot;3&quot; unique_id=&quot;10629&quot;&gt;&lt;property id=&quot;20148&quot; value=&quot;5&quot;/&gt;&lt;property id=&quot;20300&quot; value=&quot;Slide 3&quot;/&gt;&lt;property id=&quot;20307&quot; value=&quot;288&quot;/&gt;&lt;/object&gt;&lt;object type=&quot;3&quot; unique_id=&quot;10630&quot;&gt;&lt;property id=&quot;20148&quot; value=&quot;5&quot;/&gt;&lt;property id=&quot;20300&quot; value=&quot;Slide 22&quot;/&gt;&lt;property id=&quot;20307&quot; value=&quot;289&quot;/&gt;&lt;/object&gt;&lt;object type=&quot;3&quot; unique_id=&quot;10631&quot;&gt;&lt;property id=&quot;20148&quot; value=&quot;5&quot;/&gt;&lt;property id=&quot;20300&quot; value=&quot;Slide 24&quot;/&gt;&lt;property id=&quot;20307&quot; value=&quot;292&quot;/&gt;&lt;/object&gt;&lt;object type=&quot;3&quot; unique_id=&quot;10632&quot;&gt;&lt;property id=&quot;20148&quot; value=&quot;5&quot;/&gt;&lt;property id=&quot;20300&quot; value=&quot;Slide 26&quot;/&gt;&lt;property id=&quot;20307&quot; value=&quot;293&quot;/&gt;&lt;/object&gt;&lt;object type=&quot;3&quot; unique_id=&quot;10633&quot;&gt;&lt;property id=&quot;20148&quot; value=&quot;5&quot;/&gt;&lt;property id=&quot;20300&quot; value=&quot;Slide 27&quot;/&gt;&lt;property id=&quot;20307&quot; value=&quot;291&quot;/&gt;&lt;/object&gt;&lt;object type=&quot;3&quot; unique_id=&quot;10634&quot;&gt;&lt;property id=&quot;20148&quot; value=&quot;5&quot;/&gt;&lt;property id=&quot;20300&quot; value=&quot;Slide 5&quot;/&gt;&lt;property id=&quot;20307&quot; value=&quot;290&quot;/&gt;&lt;/object&gt;&lt;object type=&quot;3&quot; unique_id=&quot;11080&quot;&gt;&lt;property id=&quot;20148&quot; value=&quot;5&quot;/&gt;&lt;property id=&quot;20300&quot; value=&quot;Slide 16&quot;/&gt;&lt;property id=&quot;20307&quot; value=&quot;295&quot;/&gt;&lt;/object&gt;&lt;object type=&quot;3&quot; unique_id=&quot;11081&quot;&gt;&lt;property id=&quot;20148&quot; value=&quot;5&quot;/&gt;&lt;property id=&quot;20300&quot; value=&quot;Slide 18&quot;/&gt;&lt;property id=&quot;20307&quot; value=&quot;296&quot;/&gt;&lt;/object&gt;&lt;object type=&quot;3&quot; unique_id=&quot;11543&quot;&gt;&lt;property id=&quot;20148&quot; value=&quot;5&quot;/&gt;&lt;property id=&quot;20300&quot; value=&quot;Slide 28&quot;/&gt;&lt;property id=&quot;20307&quot; value=&quot;297&quot;/&gt;&lt;/object&gt;&lt;object type=&quot;3&quot; unique_id=&quot;11760&quot;&gt;&lt;property id=&quot;20148&quot; value=&quot;5&quot;/&gt;&lt;property id=&quot;20300&quot; value=&quot;Slide 29&quot;/&gt;&lt;property id=&quot;20307&quot; value=&quot;298&quot;/&gt;&lt;/object&gt;&lt;object type=&quot;3&quot; unique_id=&quot;11761&quot;&gt;&lt;property id=&quot;20148&quot; value=&quot;5&quot;/&gt;&lt;property id=&quot;20300&quot; value=&quot;Slide 30&quot;/&gt;&lt;property id=&quot;20307&quot; value=&quot;299&quot;/&gt;&lt;/object&gt;&lt;object type=&quot;3&quot; unique_id=&quot;11762&quot;&gt;&lt;property id=&quot;20148&quot; value=&quot;5&quot;/&gt;&lt;property id=&quot;20300&quot; value=&quot;Slide 31&quot;/&gt;&lt;property id=&quot;20307&quot; value=&quot;300&quot;/&gt;&lt;/object&gt;&lt;object type=&quot;3&quot; unique_id=&quot;12335&quot;&gt;&lt;property id=&quot;20148&quot; value=&quot;5&quot;/&gt;&lt;property id=&quot;20300&quot; value=&quot;Slide 33&quot;/&gt;&lt;property id=&quot;20307&quot; value=&quot;301&quot;/&gt;&lt;/object&gt;&lt;object type=&quot;3&quot; unique_id=&quot;12553&quot;&gt;&lt;property id=&quot;20148&quot; value=&quot;5&quot;/&gt;&lt;property id=&quot;20300&quot; value=&quot;Slide 4&quot;/&gt;&lt;property id=&quot;20307&quot; value=&quot;303&quot;/&gt;&lt;/object&gt;&lt;object type=&quot;3&quot; unique_id=&quot;12554&quot;&gt;&lt;property id=&quot;20148&quot; value=&quot;5&quot;/&gt;&lt;property id=&quot;20300&quot; value=&quot;Slide 7&quot;/&gt;&lt;property id=&quot;20307&quot; value=&quot;302&quot;/&gt;&lt;/object&gt;&lt;object type=&quot;3&quot; unique_id=&quot;12555&quot;&gt;&lt;property id=&quot;20148&quot; value=&quot;5&quot;/&gt;&lt;property id=&quot;20300&quot; value=&quot;Slide 9&quot;/&gt;&lt;property id=&quot;20307&quot; value=&quot;308&quot;/&gt;&lt;/object&gt;&lt;object type=&quot;3&quot; unique_id=&quot;12556&quot;&gt;&lt;property id=&quot;20148&quot; value=&quot;5&quot;/&gt;&lt;property id=&quot;20300&quot; value=&quot;Slide 11&quot;/&gt;&lt;property id=&quot;20307&quot; value=&quot;304&quot;/&gt;&lt;/object&gt;&lt;object type=&quot;3&quot; unique_id=&quot;12557&quot;&gt;&lt;property id=&quot;20148&quot; value=&quot;5&quot;/&gt;&lt;property id=&quot;20300&quot; value=&quot;Slide 15&quot;/&gt;&lt;property id=&quot;20307&quot; value=&quot;305&quot;/&gt;&lt;/object&gt;&lt;object type=&quot;3&quot; unique_id=&quot;12558&quot;&gt;&lt;property id=&quot;20148&quot; value=&quot;5&quot;/&gt;&lt;property id=&quot;20300&quot; value=&quot;Slide 19&quot;/&gt;&lt;property id=&quot;20307&quot; value=&quot;306&quot;/&gt;&lt;/object&gt;&lt;object type=&quot;3&quot; unique_id=&quot;12559&quot;&gt;&lt;property id=&quot;20148&quot; value=&quot;5&quot;/&gt;&lt;property id=&quot;20300&quot; value=&quot;Slide 23&quot;/&gt;&lt;property id=&quot;20307&quot; value=&quot;307&quot;/&gt;&lt;/object&gt;&lt;object type=&quot;3&quot; unique_id=&quot;12684&quot;&gt;&lt;property id=&quot;20148&quot; value=&quot;5&quot;/&gt;&lt;property id=&quot;20300&quot; value=&quot;Slide 13&quot;/&gt;&lt;property id=&quot;20307&quot; value=&quot;309&quot;/&gt;&lt;/object&gt;&lt;object type=&quot;3&quot; unique_id=&quot;12846&quot;&gt;&lt;property id=&quot;20148&quot; value=&quot;5&quot;/&gt;&lt;property id=&quot;20300&quot; value=&quot;Slide 17&quot;/&gt;&lt;property id=&quot;20307&quot; value=&quot;310&quot;/&gt;&lt;/object&gt;&lt;object type=&quot;3&quot; unique_id=&quot;12847&quot;&gt;&lt;property id=&quot;20148&quot; value=&quot;5&quot;/&gt;&lt;property id=&quot;20300&quot; value=&quot;Slide 21&quot;/&gt;&lt;property id=&quot;20307&quot; value=&quot;311&quot;/&gt;&lt;/object&gt;&lt;object type=&quot;3&quot; unique_id=&quot;12848&quot;&gt;&lt;property id=&quot;20148&quot; value=&quot;5&quot;/&gt;&lt;property id=&quot;20300&quot; value=&quot;Slide 25&quot;/&gt;&lt;property id=&quot;20307&quot; value=&quot;312&quot;/&gt;&lt;/object&gt;&lt;/object&gt;&lt;object type=&quot;8&quot; unique_id=&quot;10024&quot;&gt;&lt;/object&gt;&lt;/object&gt;&lt;/database&gt;"/>
  <p:tag name="SECTOMILLISECCONVERTED" val="1"/>
  <p:tag name="ARTICULATE_PROJECT_OPEN" val="0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10990</TotalTime>
  <Words>552</Words>
  <Application>Microsoft Office PowerPoint</Application>
  <PresentationFormat>Custom</PresentationFormat>
  <Paragraphs>128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Diplomat Specialty Pharmacy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Brianna Mosier</dc:creator>
  <cp:lastModifiedBy>Connie Malamed</cp:lastModifiedBy>
  <cp:revision>150</cp:revision>
  <dcterms:created xsi:type="dcterms:W3CDTF">2017-03-07T21:12:59Z</dcterms:created>
  <dcterms:modified xsi:type="dcterms:W3CDTF">2017-07-10T16:51:51Z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FAA8EFFA-FC35-4D35-8B97-FCC060123DA7</vt:lpwstr>
  </property>
  <property fmtid="{D5CDD505-2E9C-101B-9397-08002B2CF9AE}" pid="3" name="ArticulatePath">
    <vt:lpwstr>Storyboard_TEMPLATE</vt:lpwstr>
  </property>
</Properties>
</file>